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22" Type="http://schemas.openxmlformats.org/officeDocument/2006/relationships/slide" Target="slides/slide17.xml"/><Relationship Id="rId10" Type="http://schemas.openxmlformats.org/officeDocument/2006/relationships/slide" Target="slides/slide5.xml"/><Relationship Id="rId21" Type="http://schemas.openxmlformats.org/officeDocument/2006/relationships/slide" Target="slides/slide16.xml"/><Relationship Id="rId13" Type="http://schemas.openxmlformats.org/officeDocument/2006/relationships/slide" Target="slides/slide8.xml"/><Relationship Id="rId24" Type="http://schemas.openxmlformats.org/officeDocument/2006/relationships/slide" Target="slides/slide19.xml"/><Relationship Id="rId12" Type="http://schemas.openxmlformats.org/officeDocument/2006/relationships/slide" Target="slides/slide7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ce4cca7b08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ce4cca7b08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ce4cca7b08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2ce4cca7b08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ce4cca7b08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2ce4cca7b08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ce4cca7b08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2ce4cca7b08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ce4cca7b08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2ce4cca7b08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ce4cca7b08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2ce4cca7b08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ce4cca7b08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2ce4cca7b08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ce4cca7b08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ce4cca7b08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ce4cca7b08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ce4cca7b08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ce4cca7b08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2ce4cca7b08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2ce4cca7b08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2ce4cca7b08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2ce4cca7b08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2ce4cca7b08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ce4cca7b08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ce4cca7b08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ce4cca7b08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2ce4cca7b08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2ce4cca7b08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2ce4cca7b08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ce4cca7b08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2ce4cca7b08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2ce4cca7b08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2ce4cca7b08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ce4cca7b08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2ce4cca7b08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.png"/><Relationship Id="rId4" Type="http://schemas.openxmlformats.org/officeDocument/2006/relationships/image" Target="../media/image1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2.png"/><Relationship Id="rId4" Type="http://schemas.openxmlformats.org/officeDocument/2006/relationships/image" Target="../media/image1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hyperlink" Target="http://drive.google.com/file/d/1tkFY47FqiZxyZXU6KNYzIqdtqRsNKOV-/view" TargetMode="External"/><Relationship Id="rId4" Type="http://schemas.openxmlformats.org/officeDocument/2006/relationships/image" Target="../media/image10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9" title="2024-04-21 21-12-39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